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3C49-09C0-AA89-806B-1EA3BD34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A1B63-C02B-7F71-F9CA-A5266B6A4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8246-281D-E131-B500-9968EE60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CF78-D190-F967-F52F-302A35E6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8150-A8F8-0FF7-4326-B952BBA0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8C83-08DF-D5BD-0A31-43781606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E60EA-CD6D-E744-DA8B-003017C70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55635-C3B9-4C9A-B054-38E5E7BD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AF598-A3FA-5187-C782-013ED5D9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4AD2A-D822-44AD-F1F3-0D5DBCCD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36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140D9-52FC-1B8B-A217-76E3AC17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5F7D4-F1BA-5D55-833B-305EFD811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310D3-3CA7-F8A7-2207-DD93D7EF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3DF42-F701-4789-BDD3-FC426B4CD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7C69D-5E05-5EB7-E304-7C5DF909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11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AD86-029D-C46E-4711-7039D0B0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5C30F-45FD-BD9B-7F6F-CC0DE3086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E479E-A7DD-A268-78F1-88BF5B36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70C4-439E-CD54-17B4-5E7E727E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0F3-341E-0FB3-79C4-164EC5CB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57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B000-E6B3-7CC5-1C8F-CF3F38A2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872E-FAC0-F371-39CE-94E02FF1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53173-6AFE-78A0-2AD6-E10DEC6F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07F71-ABCC-7DEA-5345-72FCA20B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E9A1C-C969-5D5B-4934-45D31EA7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8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F2D1-B2EE-7A71-668D-4BD9D4F7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1074B-64F1-9B53-2C04-3C78CB5D0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FDD02-A57A-E80A-B5C5-50FB5B53A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8B1B0-C27B-8535-4DBD-265A1447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7DE0C-2512-6841-48B0-4CFE3E99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579AA-7241-D811-2AA4-7385DFCC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0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E6ED-0BA5-1DFF-55C5-CBD41B5B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4C9D4-1405-9DBB-298F-6A155EE87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48254-AFE9-163A-362F-939B19D68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1358A-FAA8-61CF-C514-4B77E47E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67632-E7BC-DB12-AFEC-2F0D0A3AB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D1AF0-8EE0-E0AF-FF57-10BE1B42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0CEA6-6BB9-F25F-3FD0-6DB62309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0F80B-F9EB-ED50-463C-1953CAA0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56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E65A-87F2-1AD2-0269-DF8A64CC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97A4C-47AC-0925-D7CD-45CE02FC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28F03-8347-B9DB-E64D-A3F3042C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68838-84D2-45AD-AD6E-BCBF535B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33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72EA9-093D-98AF-9297-0A3E8AF0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763F9-DFDA-C107-F16F-325ABF43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EDC1-479C-1956-CF99-C88403A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5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ABF5-700A-08FC-47E8-D505F517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889CC-F92D-3AF2-1179-13F3F930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9126C-96C9-1E61-1D7E-99DF1216D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42E45-9365-31A6-2575-93767694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BE084-BBFD-A9C4-DF5D-CEB98B16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0F158-67BC-200B-44BE-96E6BD84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51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FA00-CF89-C3EF-DAE0-C63DC1F7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CF483-8010-C7BE-5542-8B4ED2A96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6763E-30A3-6E38-37AD-A507C1A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C81FB-0543-FAD1-094F-01BC654D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5A702-5851-2705-0214-1F8B743F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60395-F80D-B216-6939-5474570E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25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F238-DE0E-A882-7984-B7F478D7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94FCE-1F24-A565-7709-083F0C0C6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92114-D6DC-206D-8B6B-F478EFF2E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983B9-A282-453F-8949-6FF82329D19C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F855C-89A8-4BF8-CF52-A5E34CB44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5AA7-5C6B-3BAC-59C4-2082DF95D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7C673-BE11-45D7-B751-03BB62DF6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59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ive.google.com/drive/folders/1el9JhsdZrjT2ZpwKz3TuSEsFtM6mZq9x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out">
            <a:extLst>
              <a:ext uri="{FF2B5EF4-FFF2-40B4-BE49-F238E27FC236}">
                <a16:creationId xmlns:a16="http://schemas.microsoft.com/office/drawing/2014/main" id="{7963B8F9-2FC7-F183-0965-31A70911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98" y="425222"/>
            <a:ext cx="9483366" cy="21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ut">
            <a:extLst>
              <a:ext uri="{FF2B5EF4-FFF2-40B4-BE49-F238E27FC236}">
                <a16:creationId xmlns:a16="http://schemas.microsoft.com/office/drawing/2014/main" id="{255FBB5A-FA2A-CBD3-379E-2DADB5F3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29" y="2646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A4EBA-0EFE-04C8-255E-BFF7F9730212}"/>
              </a:ext>
            </a:extLst>
          </p:cNvPr>
          <p:cNvSpPr txBox="1"/>
          <p:nvPr/>
        </p:nvSpPr>
        <p:spPr>
          <a:xfrm rot="10800000" flipH="1" flipV="1">
            <a:off x="622169" y="3133114"/>
            <a:ext cx="11994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Title : Potholes Detection on roads using Deep Learning for Road Safety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Batch : W3 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: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Karthik Yacharapu ( Team Lead)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Bhargav Chava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Pranay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Nelapati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Kowsik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Peddavarapu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Pothole (filled with water) on an asphalt pavement. | Download Scientific  Diagram">
            <a:extLst>
              <a:ext uri="{FF2B5EF4-FFF2-40B4-BE49-F238E27FC236}">
                <a16:creationId xmlns:a16="http://schemas.microsoft.com/office/drawing/2014/main" id="{0B4E352F-5C2A-93AA-2525-6705B7A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81" y="3707140"/>
            <a:ext cx="3862240" cy="27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9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C64A0-E6BB-50D3-E99F-5BBEEC1004FF}"/>
              </a:ext>
            </a:extLst>
          </p:cNvPr>
          <p:cNvSpPr txBox="1"/>
          <p:nvPr/>
        </p:nvSpPr>
        <p:spPr>
          <a:xfrm>
            <a:off x="3610465" y="2418905"/>
            <a:ext cx="5854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320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DE39-1554-326E-F28C-E0692B85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Potholes Are a Major Issue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6E98E1-6F16-C599-CF15-77A5802B29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855195"/>
            <a:ext cx="4016603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Accident Risk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Potholes cause accidents, especially for two-wheelers.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Economic 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Increased maintenance costs for vehicles.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Delays and safety issues for emergency services.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Include 1-2 impactful statistics (like % increase in accidents caused by potholes). </a:t>
            </a:r>
          </a:p>
        </p:txBody>
      </p:sp>
      <p:pic>
        <p:nvPicPr>
          <p:cNvPr id="2051" name="Picture 3" descr="POTHOLES - The Cancer Eating Up Our Roads!">
            <a:extLst>
              <a:ext uri="{FF2B5EF4-FFF2-40B4-BE49-F238E27FC236}">
                <a16:creationId xmlns:a16="http://schemas.microsoft.com/office/drawing/2014/main" id="{94269BE4-B917-F42C-CB34-72D10B90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20" y="1885140"/>
            <a:ext cx="5016838" cy="40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7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9957-60AF-1887-BA41-7197487F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Our Solution: </a:t>
            </a:r>
            <a:r>
              <a:rPr lang="en-US" sz="4000" dirty="0"/>
              <a:t>Automatically detects potholes on roads and highlights them in real-time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8B20D-FBBE-889C-9E85-0E70D5C9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76" y="1690688"/>
            <a:ext cx="9700968" cy="4942679"/>
          </a:xfrm>
        </p:spPr>
      </p:pic>
    </p:spTree>
    <p:extLst>
      <p:ext uri="{BB962C8B-B14F-4D97-AF65-F5344CB8AC3E}">
        <p14:creationId xmlns:p14="http://schemas.microsoft.com/office/powerpoint/2010/main" val="424199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3A10-6CD9-EB17-D4D3-50A6FFC2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Detection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F1FB2-35F3-349C-3746-9DD2520F7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584" b="70756"/>
          <a:stretch/>
        </p:blipFill>
        <p:spPr>
          <a:xfrm>
            <a:off x="709542" y="365125"/>
            <a:ext cx="10115115" cy="149754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898261-28EE-56D1-5FB7-DF78777D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029"/>
          <a:stretch/>
        </p:blipFill>
        <p:spPr>
          <a:xfrm>
            <a:off x="5438143" y="2259263"/>
            <a:ext cx="5386514" cy="4075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0CE90E-5555-3720-8880-11C3A993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41" y="2034070"/>
            <a:ext cx="3280071" cy="43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4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87AC-ED42-C2F8-CC47-9C622139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rocessed_video (11)">
            <a:hlinkClick r:id="" action="ppaction://media"/>
            <a:extLst>
              <a:ext uri="{FF2B5EF4-FFF2-40B4-BE49-F238E27FC236}">
                <a16:creationId xmlns:a16="http://schemas.microsoft.com/office/drawing/2014/main" id="{CFA0A6EE-E43B-88E2-9041-9386F80E20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1084" y="2751062"/>
            <a:ext cx="2227027" cy="395867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4B9BE-62C6-4DF8-8B6C-670EC56DFB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75" t="7541" r="6875" b="12391"/>
          <a:stretch/>
        </p:blipFill>
        <p:spPr>
          <a:xfrm>
            <a:off x="838199" y="0"/>
            <a:ext cx="10515601" cy="1831320"/>
          </a:xfrm>
          <a:prstGeom prst="rect">
            <a:avLst/>
          </a:prstGeom>
        </p:spPr>
      </p:pic>
      <p:pic>
        <p:nvPicPr>
          <p:cNvPr id="7" name="Pothole Video 2024-12-12 at 15.42.26_b2eb582e">
            <a:hlinkClick r:id="" action="ppaction://media"/>
            <a:extLst>
              <a:ext uri="{FF2B5EF4-FFF2-40B4-BE49-F238E27FC236}">
                <a16:creationId xmlns:a16="http://schemas.microsoft.com/office/drawing/2014/main" id="{298AC68A-E84F-BAC6-2353-DDC1853DAF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63895" y="2750583"/>
            <a:ext cx="2227026" cy="3959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9F424-137B-338A-2096-444186770685}"/>
              </a:ext>
            </a:extLst>
          </p:cNvPr>
          <p:cNvSpPr txBox="1"/>
          <p:nvPr/>
        </p:nvSpPr>
        <p:spPr>
          <a:xfrm>
            <a:off x="1245140" y="1831320"/>
            <a:ext cx="9513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Before Detection                  			After Detection</a:t>
            </a:r>
          </a:p>
        </p:txBody>
      </p:sp>
    </p:spTree>
    <p:extLst>
      <p:ext uri="{BB962C8B-B14F-4D97-AF65-F5344CB8AC3E}">
        <p14:creationId xmlns:p14="http://schemas.microsoft.com/office/powerpoint/2010/main" val="204950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683C-F09E-2937-5CCB-CCAB79F8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 - Simple Yet Effective Process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3215F-2847-D8DD-1C18-FB9C06E087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00691"/>
            <a:ext cx="52578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Road data is captured using cameras or smart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Potholes are automatically identified from the captured road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Reports are generated with the exact location and size of potholes.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A62CE-E409-9451-FD7D-7E4492C3F2DB}"/>
              </a:ext>
            </a:extLst>
          </p:cNvPr>
          <p:cNvSpPr/>
          <p:nvPr/>
        </p:nvSpPr>
        <p:spPr>
          <a:xfrm>
            <a:off x="7334655" y="1690688"/>
            <a:ext cx="3307405" cy="994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608A8-DA1D-B6A0-ECCC-0B3DEA9DF157}"/>
              </a:ext>
            </a:extLst>
          </p:cNvPr>
          <p:cNvSpPr/>
          <p:nvPr/>
        </p:nvSpPr>
        <p:spPr>
          <a:xfrm>
            <a:off x="7334652" y="3676094"/>
            <a:ext cx="3307405" cy="994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466051-1099-5459-16BC-93445B35BF7F}"/>
              </a:ext>
            </a:extLst>
          </p:cNvPr>
          <p:cNvSpPr/>
          <p:nvPr/>
        </p:nvSpPr>
        <p:spPr>
          <a:xfrm>
            <a:off x="7334652" y="5704823"/>
            <a:ext cx="3307405" cy="994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9570B3-CF03-48A6-9F2A-AFB72ADB329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8988355" y="2684834"/>
            <a:ext cx="3" cy="9912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176CE4-B663-A4C4-1AFE-B6ECC0E5867A}"/>
              </a:ext>
            </a:extLst>
          </p:cNvPr>
          <p:cNvCxnSpPr/>
          <p:nvPr/>
        </p:nvCxnSpPr>
        <p:spPr>
          <a:xfrm flipH="1">
            <a:off x="8988351" y="4639896"/>
            <a:ext cx="3" cy="9912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B9D7-A04B-DE02-54C7-DF5706E4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&amp; Benefits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A72519-6E85-9FE6-DC25-ADB04FCAD8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0537" y="1925104"/>
            <a:ext cx="597838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 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Safer, smoother roads reduce accidents and improve commute times.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 Government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Saves road repair costs and enables faster response to potholes.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 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Fewer emergency repairs reduce CO2 emissions. </a:t>
            </a:r>
          </a:p>
        </p:txBody>
      </p:sp>
      <p:pic>
        <p:nvPicPr>
          <p:cNvPr id="4099" name="Picture 3" descr="National Road Safety | MyGov.in">
            <a:extLst>
              <a:ext uri="{FF2B5EF4-FFF2-40B4-BE49-F238E27FC236}">
                <a16:creationId xmlns:a16="http://schemas.microsoft.com/office/drawing/2014/main" id="{A1F5C2F5-44B5-51B0-3F4B-5034316A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32" y="1925104"/>
            <a:ext cx="5139991" cy="342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26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9B76-6272-9195-5583-5FD76240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Product Deserves Support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B3225D-6A6D-F18C-1FF2-8EE019845E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313" y="2420140"/>
            <a:ext cx="408031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Reduction in Road Maintenance Costs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Citizen Satisfaction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Time-Saving for Repair Crews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Smart City Initiatives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3" name="Picture 3" descr="Output image">
            <a:extLst>
              <a:ext uri="{FF2B5EF4-FFF2-40B4-BE49-F238E27FC236}">
                <a16:creationId xmlns:a16="http://schemas.microsoft.com/office/drawing/2014/main" id="{744EDF98-0546-AFCB-629F-6E6A75D1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04" y="1876927"/>
            <a:ext cx="7181733" cy="43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AF45-4448-C133-CA17-18E2E984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0256-C497-C6B4-50B3-B9700FD8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3746" cy="4351338"/>
          </a:xfrm>
        </p:spPr>
        <p:txBody>
          <a:bodyPr/>
          <a:lstStyle/>
          <a:p>
            <a:r>
              <a:rPr lang="en-IN" dirty="0"/>
              <a:t>Check here with this link: </a:t>
            </a:r>
            <a:r>
              <a:rPr lang="en-IN" dirty="0">
                <a:hlinkClick r:id="rId2"/>
              </a:rPr>
              <a:t>https://drive.google.com/drive/folders/1el9JhsdZrjT2ZpwKz3TuSEsFtM6mZq9x?usp=sharing</a:t>
            </a:r>
            <a:endParaRPr lang="en-IN" dirty="0"/>
          </a:p>
          <a:p>
            <a:pPr marL="0" indent="0" algn="ctr">
              <a:buNone/>
            </a:pPr>
            <a:r>
              <a:rPr lang="en-IN" dirty="0"/>
              <a:t>Or</a:t>
            </a:r>
          </a:p>
          <a:p>
            <a:r>
              <a:rPr lang="en-IN" dirty="0"/>
              <a:t>Scan this </a:t>
            </a:r>
            <a:r>
              <a:rPr lang="en-IN" dirty="0" err="1"/>
              <a:t>Qr</a:t>
            </a:r>
            <a:r>
              <a:rPr lang="en-IN" dirty="0"/>
              <a:t>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0087D-AFE5-7FA5-0556-612C275AC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11" y="847275"/>
            <a:ext cx="5725130" cy="5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261</Words>
  <Application>Microsoft Office PowerPoint</Application>
  <PresentationFormat>Widescreen</PresentationFormat>
  <Paragraphs>37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Why Potholes Are a Major Issue</vt:lpstr>
      <vt:lpstr>Our Solution: Automatically detects potholes on roads and highlights them in real-time</vt:lpstr>
      <vt:lpstr>Image Detection </vt:lpstr>
      <vt:lpstr>PowerPoint Presentation</vt:lpstr>
      <vt:lpstr>How It Works - Simple Yet Effective Process</vt:lpstr>
      <vt:lpstr>Impact &amp; Benefits</vt:lpstr>
      <vt:lpstr>Why This Product Deserves Support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Yachavarapu Karthik</dc:creator>
  <cp:lastModifiedBy>Yachavarapu Karthik</cp:lastModifiedBy>
  <cp:revision>8</cp:revision>
  <dcterms:created xsi:type="dcterms:W3CDTF">2024-12-12T14:54:01Z</dcterms:created>
  <dcterms:modified xsi:type="dcterms:W3CDTF">2024-12-12T16:37:30Z</dcterms:modified>
</cp:coreProperties>
</file>